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40088" cy="914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06F"/>
    <a:srgbClr val="2D2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60"/>
  </p:normalViewPr>
  <p:slideViewPr>
    <p:cSldViewPr snapToGrid="0">
      <p:cViewPr varScale="1">
        <p:scale>
          <a:sx n="273" d="100"/>
          <a:sy n="273" d="100"/>
        </p:scale>
        <p:origin x="173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149648"/>
            <a:ext cx="2430066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480272"/>
            <a:ext cx="2430066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99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91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48683"/>
            <a:ext cx="698644" cy="7749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48683"/>
            <a:ext cx="2055431" cy="7749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9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70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227965"/>
            <a:ext cx="2794576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611928"/>
            <a:ext cx="2794576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27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243417"/>
            <a:ext cx="1377037" cy="5801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243417"/>
            <a:ext cx="1377037" cy="5801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29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48683"/>
            <a:ext cx="2794576" cy="17674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224155"/>
            <a:ext cx="1370709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334010"/>
            <a:ext cx="1370709" cy="4912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224155"/>
            <a:ext cx="1377459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334010"/>
            <a:ext cx="1377459" cy="4912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10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2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60960"/>
            <a:ext cx="1045013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131657"/>
            <a:ext cx="1640295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274320"/>
            <a:ext cx="1045013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65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60960"/>
            <a:ext cx="1045013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131657"/>
            <a:ext cx="1640295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274320"/>
            <a:ext cx="1045013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87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48683"/>
            <a:ext cx="2794576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243417"/>
            <a:ext cx="2794576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847514"/>
            <a:ext cx="7290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74A3A-DFDA-4803-8390-C75437C73A2E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847514"/>
            <a:ext cx="109353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847514"/>
            <a:ext cx="7290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910E-A373-471F-94A4-4D10B4389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60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4887"/>
            <a:ext cx="3225164" cy="896178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51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60" y="-40833"/>
            <a:ext cx="1142496" cy="10849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71363" y="140743"/>
            <a:ext cx="2353803" cy="554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79" b="1" dirty="0">
                <a:ln w="28575"/>
                <a:solidFill>
                  <a:srgbClr val="2A206F"/>
                </a:solidFill>
                <a:latin typeface="Georgia" panose="02040502050405020303" pitchFamily="18" charset="0"/>
              </a:rPr>
              <a:t>КРИПКиПРО</a:t>
            </a:r>
          </a:p>
        </p:txBody>
      </p:sp>
    </p:spTree>
    <p:extLst>
      <p:ext uri="{BB962C8B-B14F-4D97-AF65-F5344CB8AC3E}">
        <p14:creationId xmlns:p14="http://schemas.microsoft.com/office/powerpoint/2010/main" val="4239493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10</cp:revision>
  <dcterms:created xsi:type="dcterms:W3CDTF">2019-01-30T04:03:46Z</dcterms:created>
  <dcterms:modified xsi:type="dcterms:W3CDTF">2019-01-30T04:45:46Z</dcterms:modified>
</cp:coreProperties>
</file>